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"/>
  </p:notesMasterIdLst>
  <p:handoutMasterIdLst>
    <p:handoutMasterId r:id="rId4"/>
  </p:handoutMasterIdLst>
  <p:sldIdLst>
    <p:sldId id="301" r:id="rId2"/>
  </p:sldIdLst>
  <p:sldSz cx="12801600" cy="9601200" type="A3"/>
  <p:notesSz cx="9926638" cy="14301788"/>
  <p:defaultTextStyle>
    <a:defPPr>
      <a:defRPr lang="en-US"/>
    </a:defPPr>
    <a:lvl1pPr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1pPr>
    <a:lvl2pPr marL="639763" indent="-182563"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2pPr>
    <a:lvl3pPr marL="1279525" indent="-365125"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3pPr>
    <a:lvl4pPr marL="1919288" indent="-547688"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4pPr>
    <a:lvl5pPr marL="2559050" indent="-730250" algn="l" defTabSz="1279525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276" y="-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5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openxmlformats.org/officeDocument/2006/relationships/customXml" Target="../customXml/item4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715963"/>
          </a:xfrm>
          <a:prstGeom prst="rect">
            <a:avLst/>
          </a:prstGeom>
        </p:spPr>
        <p:txBody>
          <a:bodyPr vert="horz" lIns="132436" tIns="66218" rIns="132436" bIns="66218" rtlCol="0"/>
          <a:lstStyle>
            <a:lvl1pPr algn="l" defTabSz="1280160"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338" y="0"/>
            <a:ext cx="4303712" cy="715963"/>
          </a:xfrm>
          <a:prstGeom prst="rect">
            <a:avLst/>
          </a:prstGeom>
        </p:spPr>
        <p:txBody>
          <a:bodyPr vert="horz" lIns="132436" tIns="66218" rIns="132436" bIns="66218" rtlCol="0"/>
          <a:lstStyle>
            <a:lvl1pPr algn="r" defTabSz="1280160"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</a:defRPr>
            </a:lvl1pPr>
          </a:lstStyle>
          <a:p>
            <a:pPr>
              <a:defRPr/>
            </a:pPr>
            <a:fld id="{655B5DCB-8EDC-45A1-A5E5-F997F06A52FC}" type="datetimeFigureOut">
              <a:rPr lang="en-GB"/>
              <a:pPr>
                <a:defRPr/>
              </a:pPr>
              <a:t>18/08/2015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3584238"/>
            <a:ext cx="4302125" cy="715962"/>
          </a:xfrm>
          <a:prstGeom prst="rect">
            <a:avLst/>
          </a:prstGeom>
        </p:spPr>
        <p:txBody>
          <a:bodyPr vert="horz" lIns="132436" tIns="66218" rIns="132436" bIns="66218" rtlCol="0" anchor="b"/>
          <a:lstStyle>
            <a:lvl1pPr algn="l" defTabSz="1280160"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338" y="13584238"/>
            <a:ext cx="4303712" cy="715962"/>
          </a:xfrm>
          <a:prstGeom prst="rect">
            <a:avLst/>
          </a:prstGeom>
        </p:spPr>
        <p:txBody>
          <a:bodyPr vert="horz" lIns="132436" tIns="66218" rIns="132436" bIns="66218" rtlCol="0" anchor="b"/>
          <a:lstStyle>
            <a:lvl1pPr algn="r" defTabSz="1280160"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</a:defRPr>
            </a:lvl1pPr>
          </a:lstStyle>
          <a:p>
            <a:pPr>
              <a:defRPr/>
            </a:pPr>
            <a:fld id="{A340FD3D-9FCC-48BE-94EC-974D0FD784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714375"/>
          </a:xfrm>
          <a:prstGeom prst="rect">
            <a:avLst/>
          </a:prstGeom>
        </p:spPr>
        <p:txBody>
          <a:bodyPr vert="horz" lIns="132436" tIns="66218" rIns="132436" bIns="66218" rtlCol="0"/>
          <a:lstStyle>
            <a:lvl1pPr algn="l" defTabSz="1280160"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714375"/>
          </a:xfrm>
          <a:prstGeom prst="rect">
            <a:avLst/>
          </a:prstGeom>
        </p:spPr>
        <p:txBody>
          <a:bodyPr vert="horz" lIns="132436" tIns="66218" rIns="132436" bIns="66218" rtlCol="0"/>
          <a:lstStyle>
            <a:lvl1pPr algn="r" defTabSz="1280160"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</a:defRPr>
            </a:lvl1pPr>
          </a:lstStyle>
          <a:p>
            <a:pPr>
              <a:defRPr/>
            </a:pPr>
            <a:fld id="{473B4CD5-EBF5-4276-85C5-9CCD7185B658}" type="datetimeFigureOut">
              <a:rPr lang="en-GB"/>
              <a:pPr>
                <a:defRPr/>
              </a:pPr>
              <a:t>18/08/2015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7475" y="1073150"/>
            <a:ext cx="7151688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436" tIns="66218" rIns="132436" bIns="66218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792913"/>
            <a:ext cx="7942262" cy="6435725"/>
          </a:xfrm>
          <a:prstGeom prst="rect">
            <a:avLst/>
          </a:prstGeom>
        </p:spPr>
        <p:txBody>
          <a:bodyPr vert="horz" lIns="132436" tIns="66218" rIns="132436" bIns="66218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584238"/>
            <a:ext cx="4302125" cy="714375"/>
          </a:xfrm>
          <a:prstGeom prst="rect">
            <a:avLst/>
          </a:prstGeom>
        </p:spPr>
        <p:txBody>
          <a:bodyPr vert="horz" lIns="132436" tIns="66218" rIns="132436" bIns="66218" rtlCol="0" anchor="b"/>
          <a:lstStyle>
            <a:lvl1pPr algn="l" defTabSz="1280160"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584238"/>
            <a:ext cx="4302125" cy="714375"/>
          </a:xfrm>
          <a:prstGeom prst="rect">
            <a:avLst/>
          </a:prstGeom>
        </p:spPr>
        <p:txBody>
          <a:bodyPr vert="horz" lIns="132436" tIns="66218" rIns="132436" bIns="66218" rtlCol="0" anchor="b"/>
          <a:lstStyle>
            <a:lvl1pPr algn="r" defTabSz="1280160"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</a:defRPr>
            </a:lvl1pPr>
          </a:lstStyle>
          <a:p>
            <a:pPr>
              <a:defRPr/>
            </a:pPr>
            <a:fld id="{7473D564-AE12-415C-8BCA-B61AEE3126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2795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39763" algn="l" defTabSz="12795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79525" algn="l" defTabSz="12795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19288" algn="l" defTabSz="12795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59050" algn="l" defTabSz="12795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9020" y="711200"/>
            <a:ext cx="10579100" cy="1102360"/>
          </a:xfrm>
        </p:spPr>
        <p:txBody>
          <a:bodyPr tIns="64008" bIns="64008"/>
          <a:lstStyle>
            <a:lvl1pPr>
              <a:lnSpc>
                <a:spcPct val="10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br>
              <a:rPr lang="en-GB"/>
            </a:br>
            <a:r>
              <a:rPr lang="en-GB"/>
              <a:t>xxx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9020" y="2520315"/>
            <a:ext cx="10579100" cy="1406843"/>
          </a:xfrm>
        </p:spPr>
        <p:txBody>
          <a:bodyPr tIns="64008"/>
          <a:lstStyle>
            <a:lvl1pPr>
              <a:lnSpc>
                <a:spcPct val="100000"/>
              </a:lnSpc>
              <a:spcAft>
                <a:spcPct val="0"/>
              </a:spcAft>
              <a:buClr>
                <a:srgbClr val="FFFFFF"/>
              </a:buClr>
              <a:defRPr sz="2200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1124" y="708979"/>
            <a:ext cx="2653665" cy="79321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3460" y="708979"/>
            <a:ext cx="7754303" cy="79321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6799" y="708978"/>
            <a:ext cx="10581322" cy="11023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13460" y="1915796"/>
            <a:ext cx="5202873" cy="6725285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694" y="1915796"/>
            <a:ext cx="5205095" cy="6725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6799" y="708978"/>
            <a:ext cx="10581322" cy="11023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13460" y="1915796"/>
            <a:ext cx="5202873" cy="6725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694" y="1915796"/>
            <a:ext cx="5205095" cy="6725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013461" y="708979"/>
            <a:ext cx="10621328" cy="793210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/>
            </a:lvl1pPr>
            <a:lvl2pPr marL="640080" indent="0" algn="ctr">
              <a:buNone/>
              <a:defRPr/>
            </a:lvl2pPr>
            <a:lvl3pPr marL="1280160" indent="0" algn="ctr">
              <a:buNone/>
              <a:defRPr/>
            </a:lvl3pPr>
            <a:lvl4pPr marL="1920240" indent="0" algn="ctr">
              <a:buNone/>
              <a:defRPr/>
            </a:lvl4pPr>
            <a:lvl5pPr marL="2560320" indent="0" algn="ctr">
              <a:buNone/>
              <a:defRPr/>
            </a:lvl5pPr>
            <a:lvl6pPr marL="3200400" indent="0" algn="ctr">
              <a:buNone/>
              <a:defRPr/>
            </a:lvl6pPr>
            <a:lvl7pPr marL="3840480" indent="0" algn="ctr">
              <a:buNone/>
              <a:defRPr/>
            </a:lvl7pPr>
            <a:lvl8pPr marL="4480560" indent="0" algn="ctr">
              <a:buNone/>
              <a:defRPr/>
            </a:lvl8pPr>
            <a:lvl9pPr marL="512064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/>
            </a:lvl1pPr>
            <a:lvl2pPr marL="640080" indent="0">
              <a:buNone/>
              <a:defRPr sz="2500"/>
            </a:lvl2pPr>
            <a:lvl3pPr marL="1280160" indent="0">
              <a:buNone/>
              <a:defRPr sz="2200"/>
            </a:lvl3pPr>
            <a:lvl4pPr marL="1920240" indent="0">
              <a:buNone/>
              <a:defRPr sz="2000"/>
            </a:lvl4pPr>
            <a:lvl5pPr marL="2560320" indent="0">
              <a:buNone/>
              <a:defRPr sz="2000"/>
            </a:lvl5pPr>
            <a:lvl6pPr marL="3200400" indent="0">
              <a:buNone/>
              <a:defRPr sz="2000"/>
            </a:lvl6pPr>
            <a:lvl7pPr marL="3840480" indent="0">
              <a:buNone/>
              <a:defRPr sz="2000"/>
            </a:lvl7pPr>
            <a:lvl8pPr marL="4480560" indent="0">
              <a:buNone/>
              <a:defRPr sz="2000"/>
            </a:lvl8pPr>
            <a:lvl9pPr marL="5120640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3460" y="1915796"/>
            <a:ext cx="5202873" cy="6725285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694" y="1915796"/>
            <a:ext cx="5205095" cy="6725285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6163" y="709613"/>
            <a:ext cx="10582275" cy="110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5520" rIns="128016" bIns="65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12825" y="1916113"/>
            <a:ext cx="10621963" cy="672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0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3" r:id="rId12"/>
    <p:sldLayoutId id="2147483682" r:id="rId13"/>
    <p:sldLayoutId id="2147483681" r:id="rId14"/>
    <p:sldLayoutId id="2147483680" r:id="rId15"/>
  </p:sldLayoutIdLst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</a:defRPr>
      </a:lvl5pPr>
      <a:lvl6pPr marL="640080" algn="l" rtl="0" fontAlgn="base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</a:defRPr>
      </a:lvl6pPr>
      <a:lvl7pPr marL="1280160" algn="l" rtl="0" fontAlgn="base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</a:defRPr>
      </a:lvl7pPr>
      <a:lvl8pPr marL="1920240" algn="l" rtl="0" fontAlgn="base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</a:defRPr>
      </a:lvl8pPr>
      <a:lvl9pPr marL="2560320" algn="l" rtl="0" fontAlgn="base">
        <a:lnSpc>
          <a:spcPct val="95000"/>
        </a:lnSpc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lack" pitchFamily="34" charset="0"/>
        </a:defRPr>
      </a:lvl9pPr>
    </p:titleStyle>
    <p:bodyStyle>
      <a:lvl1pPr marL="479425" indent="-479425" algn="l" defTabSz="755650" rtl="0" eaLnBrk="0" fontAlgn="base" hangingPunct="0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Font typeface="Symbol" pitchFamily="18" charset="2"/>
        <a:defRPr sz="3400">
          <a:solidFill>
            <a:srgbClr val="000000"/>
          </a:solidFill>
          <a:latin typeface="+mn-lt"/>
          <a:ea typeface="+mn-ea"/>
          <a:cs typeface="+mn-cs"/>
        </a:defRPr>
      </a:lvl1pPr>
      <a:lvl2pPr marL="1203325" indent="-400050" algn="l" defTabSz="755650" rtl="0" eaLnBrk="0" fontAlgn="base" hangingPunct="0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Font typeface="Arial" charset="0"/>
        <a:buChar char="−"/>
        <a:defRPr sz="3400">
          <a:solidFill>
            <a:srgbClr val="000000"/>
          </a:solidFill>
          <a:latin typeface="+mn-lt"/>
        </a:defRPr>
      </a:lvl2pPr>
      <a:lvl3pPr marL="2128838" indent="-388938" algn="l" defTabSz="755650" rtl="0" eaLnBrk="0" fontAlgn="base" hangingPunct="0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SzPct val="90000"/>
        <a:buFont typeface="Symbol" pitchFamily="18" charset="2"/>
        <a:buChar char="·"/>
        <a:defRPr sz="2800">
          <a:solidFill>
            <a:srgbClr val="000000"/>
          </a:solidFill>
          <a:latin typeface="+mn-lt"/>
        </a:defRPr>
      </a:lvl3pPr>
      <a:lvl4pPr marL="2925763" indent="-390525" algn="l" defTabSz="755650" rtl="0" eaLnBrk="0" fontAlgn="base" hangingPunct="0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Font typeface="Arial" charset="0"/>
        <a:buChar char="−"/>
        <a:defRPr sz="2800">
          <a:solidFill>
            <a:srgbClr val="000000"/>
          </a:solidFill>
          <a:latin typeface="+mn-lt"/>
        </a:defRPr>
      </a:lvl4pPr>
      <a:lvl5pPr marL="3740150" indent="-400050" algn="l" defTabSz="755650" rtl="0" eaLnBrk="0" fontAlgn="base" hangingPunct="0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Char char="»"/>
        <a:defRPr sz="2800">
          <a:solidFill>
            <a:srgbClr val="000000"/>
          </a:solidFill>
          <a:latin typeface="+mn-lt"/>
        </a:defRPr>
      </a:lvl5pPr>
      <a:lvl6pPr marL="4380548" indent="-400050" algn="l" defTabSz="755650" rtl="0" fontAlgn="base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Char char="»"/>
        <a:defRPr sz="2800">
          <a:solidFill>
            <a:srgbClr val="000000"/>
          </a:solidFill>
          <a:latin typeface="+mn-lt"/>
        </a:defRPr>
      </a:lvl6pPr>
      <a:lvl7pPr marL="5020628" indent="-400050" algn="l" defTabSz="755650" rtl="0" fontAlgn="base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Char char="»"/>
        <a:defRPr sz="2800">
          <a:solidFill>
            <a:srgbClr val="000000"/>
          </a:solidFill>
          <a:latin typeface="+mn-lt"/>
        </a:defRPr>
      </a:lvl7pPr>
      <a:lvl8pPr marL="5660708" indent="-400050" algn="l" defTabSz="755650" rtl="0" fontAlgn="base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Char char="»"/>
        <a:defRPr sz="2800">
          <a:solidFill>
            <a:srgbClr val="000000"/>
          </a:solidFill>
          <a:latin typeface="+mn-lt"/>
        </a:defRPr>
      </a:lvl8pPr>
      <a:lvl9pPr marL="6300788" indent="-400050" algn="l" defTabSz="755650" rtl="0" fontAlgn="base">
        <a:lnSpc>
          <a:spcPct val="111000"/>
        </a:lnSpc>
        <a:spcBef>
          <a:spcPct val="0"/>
        </a:spcBef>
        <a:spcAft>
          <a:spcPct val="30000"/>
        </a:spcAft>
        <a:buClr>
          <a:srgbClr val="000000"/>
        </a:buClr>
        <a:buChar char="»"/>
        <a:defRPr sz="28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1"/>
          <p:cNvSpPr txBox="1">
            <a:spLocks noChangeArrowheads="1"/>
          </p:cNvSpPr>
          <p:nvPr/>
        </p:nvSpPr>
        <p:spPr bwMode="auto">
          <a:xfrm>
            <a:off x="1300163" y="71438"/>
            <a:ext cx="9867900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16" tIns="64008" rIns="128016" bIns="64008">
            <a:spAutoFit/>
          </a:bodyPr>
          <a:lstStyle/>
          <a:p>
            <a:pPr algn="ctr"/>
            <a:r>
              <a:rPr lang="en-GB" altLang="en-US">
                <a:solidFill>
                  <a:srgbClr val="000000"/>
                </a:solidFill>
              </a:rPr>
              <a:t>Beth yw nodweddion y lle? </a:t>
            </a:r>
          </a:p>
          <a:p>
            <a:pPr algn="ctr"/>
            <a:r>
              <a:rPr lang="en-GB" altLang="en-US">
                <a:solidFill>
                  <a:srgbClr val="000000"/>
                </a:solidFill>
              </a:rPr>
              <a:t>Gweithredu </a:t>
            </a:r>
            <a:r>
              <a:rPr lang="en-US" altLang="en-US">
                <a:solidFill>
                  <a:srgbClr val="000000"/>
                </a:solidFill>
              </a:rPr>
              <a:t>L</a:t>
            </a:r>
            <a:r>
              <a:rPr lang="en-GB" altLang="en-US">
                <a:solidFill>
                  <a:srgbClr val="000000"/>
                </a:solidFill>
              </a:rPr>
              <a:t>efel Isel                        Gweithredu Lefel Uchel</a:t>
            </a:r>
          </a:p>
        </p:txBody>
      </p:sp>
      <p:grpSp>
        <p:nvGrpSpPr>
          <p:cNvPr id="19458" name="Group 1"/>
          <p:cNvGrpSpPr>
            <a:grpSpLocks/>
          </p:cNvGrpSpPr>
          <p:nvPr/>
        </p:nvGrpSpPr>
        <p:grpSpPr bwMode="auto">
          <a:xfrm>
            <a:off x="1220788" y="334963"/>
            <a:ext cx="10358437" cy="8356600"/>
            <a:chOff x="1220152" y="335598"/>
            <a:chExt cx="10359355" cy="8356516"/>
          </a:xfrm>
        </p:grpSpPr>
        <p:sp>
          <p:nvSpPr>
            <p:cNvPr id="19459" name="TextBox 2"/>
            <p:cNvSpPr txBox="1">
              <a:spLocks noChangeArrowheads="1"/>
            </p:cNvSpPr>
            <p:nvPr/>
          </p:nvSpPr>
          <p:spPr bwMode="auto">
            <a:xfrm>
              <a:off x="4382732" y="1097590"/>
              <a:ext cx="3838915" cy="507995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 lIns="128016" tIns="64008" rIns="128016" bIns="64008">
              <a:spAutoFit/>
            </a:bodyPr>
            <a:lstStyle/>
            <a:p>
              <a:pPr algn="ctr"/>
              <a:r>
                <a:rPr lang="en-GB" altLang="en-US">
                  <a:solidFill>
                    <a:srgbClr val="FFFFFF"/>
                  </a:solidFill>
                </a:rPr>
                <a:t>R</a:t>
              </a:r>
              <a:r>
                <a:rPr lang="en-GB" altLang="en-US">
                  <a:solidFill>
                    <a:srgbClr val="FFFFFF"/>
                  </a:solidFill>
                  <a:cs typeface="Arial" charset="0"/>
                </a:rPr>
                <a:t>ôl yr athro</a:t>
              </a:r>
              <a:endParaRPr lang="en-GB" altLang="en-US">
                <a:solidFill>
                  <a:srgbClr val="FFFFFF"/>
                </a:solidFill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370031" y="1734171"/>
              <a:ext cx="3851616" cy="507995"/>
            </a:xfrm>
            <a:prstGeom prst="rect">
              <a:avLst/>
            </a:prstGeom>
            <a:solidFill>
              <a:schemeClr val="tx1">
                <a:lumMod val="60000"/>
                <a:lumOff val="40000"/>
              </a:schemeClr>
            </a:solidFill>
          </p:spPr>
          <p:txBody>
            <a:bodyPr lIns="128016" tIns="64008" rIns="128016" bIns="64008">
              <a:spAutoFit/>
            </a:bodyPr>
            <a:lstStyle/>
            <a:p>
              <a:pPr algn="ctr">
                <a:defRPr/>
              </a:pPr>
              <a:r>
                <a:rPr lang="en-GB">
                  <a:solidFill>
                    <a:srgbClr val="FFFFFF"/>
                  </a:solidFill>
                  <a:cs typeface="Arial" charset="0"/>
                </a:rPr>
                <a:t>Natur gweithgareddau</a:t>
              </a:r>
            </a:p>
          </p:txBody>
        </p:sp>
        <p:cxnSp>
          <p:nvCxnSpPr>
            <p:cNvPr id="19461" name="Straight Arrow Connector 7"/>
            <p:cNvCxnSpPr>
              <a:cxnSpLocks noChangeShapeType="1"/>
            </p:cNvCxnSpPr>
            <p:nvPr/>
          </p:nvCxnSpPr>
          <p:spPr bwMode="auto">
            <a:xfrm>
              <a:off x="4609465" y="335598"/>
              <a:ext cx="1280160" cy="1280160"/>
            </a:xfrm>
            <a:prstGeom prst="straightConnector1">
              <a:avLst/>
            </a:prstGeom>
            <a:noFill/>
            <a:ln w="9525">
              <a:noFill/>
              <a:round/>
              <a:headEnd/>
              <a:tailEnd/>
            </a:ln>
          </p:spPr>
        </p:cxnSp>
        <p:sp>
          <p:nvSpPr>
            <p:cNvPr id="15" name="TextBox 14"/>
            <p:cNvSpPr txBox="1"/>
            <p:nvPr/>
          </p:nvSpPr>
          <p:spPr>
            <a:xfrm>
              <a:off x="4365268" y="2359640"/>
              <a:ext cx="3837328" cy="5079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lIns="128016" tIns="64008" rIns="128016" bIns="64008">
              <a:spAutoFit/>
            </a:bodyPr>
            <a:lstStyle/>
            <a:p>
              <a:pPr algn="ctr">
                <a:defRPr/>
              </a:pPr>
              <a:r>
                <a:rPr lang="en-GB">
                  <a:solidFill>
                    <a:srgbClr val="FFFFFF"/>
                  </a:solidFill>
                </a:rPr>
                <a:t>Trefnu amser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365268" y="3023208"/>
              <a:ext cx="3853204" cy="50799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lIns="128016" tIns="64008" rIns="128016" bIns="64008">
              <a:spAutoFit/>
            </a:bodyPr>
            <a:lstStyle/>
            <a:p>
              <a:pPr algn="ctr">
                <a:defRPr/>
              </a:pPr>
              <a:r>
                <a:rPr lang="en-GB">
                  <a:solidFill>
                    <a:srgbClr val="FFFFFF"/>
                  </a:solidFill>
                </a:rPr>
                <a:t>Trefnu lle</a:t>
              </a:r>
            </a:p>
          </p:txBody>
        </p:sp>
        <p:sp>
          <p:nvSpPr>
            <p:cNvPr id="19464" name="TextBox 17"/>
            <p:cNvSpPr txBox="1">
              <a:spLocks noChangeArrowheads="1"/>
            </p:cNvSpPr>
            <p:nvPr/>
          </p:nvSpPr>
          <p:spPr bwMode="auto">
            <a:xfrm>
              <a:off x="4365268" y="3647090"/>
              <a:ext cx="3853204" cy="507995"/>
            </a:xfrm>
            <a:prstGeom prst="rect">
              <a:avLst/>
            </a:prstGeom>
            <a:solidFill>
              <a:srgbClr val="C00000"/>
            </a:solidFill>
            <a:ln w="9525">
              <a:noFill/>
              <a:miter lim="800000"/>
              <a:headEnd/>
              <a:tailEnd/>
            </a:ln>
          </p:spPr>
          <p:txBody>
            <a:bodyPr lIns="128016" tIns="64008" rIns="128016" bIns="64008">
              <a:spAutoFit/>
            </a:bodyPr>
            <a:lstStyle/>
            <a:p>
              <a:pPr algn="ctr"/>
              <a:r>
                <a:rPr lang="en-GB" altLang="en-US">
                  <a:solidFill>
                    <a:srgbClr val="FFFFFF"/>
                  </a:solidFill>
                </a:rPr>
                <a:t>Ymagwedd at dasgau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365268" y="4272558"/>
              <a:ext cx="3850029" cy="50799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txBody>
            <a:bodyPr lIns="128016" tIns="64008" rIns="128016" bIns="64008">
              <a:spAutoFit/>
            </a:bodyPr>
            <a:lstStyle/>
            <a:p>
              <a:pPr algn="ctr">
                <a:defRPr/>
              </a:pPr>
              <a:r>
                <a:rPr lang="en-GB">
                  <a:solidFill>
                    <a:srgbClr val="FFFFFF"/>
                  </a:solidFill>
                </a:rPr>
                <a:t>Amlygrwydd prosesau</a:t>
              </a:r>
            </a:p>
          </p:txBody>
        </p:sp>
        <p:sp>
          <p:nvSpPr>
            <p:cNvPr id="19466" name="TextBox 28"/>
            <p:cNvSpPr txBox="1">
              <a:spLocks noChangeArrowheads="1"/>
            </p:cNvSpPr>
            <p:nvPr/>
          </p:nvSpPr>
          <p:spPr bwMode="auto">
            <a:xfrm>
              <a:off x="1220152" y="1097590"/>
              <a:ext cx="2108387" cy="7386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28016" tIns="64008" rIns="128016" bIns="64008">
              <a:spAutoFit/>
            </a:bodyPr>
            <a:lstStyle/>
            <a:p>
              <a:r>
                <a:rPr lang="en-GB" altLang="en-US" sz="2200">
                  <a:solidFill>
                    <a:srgbClr val="000000"/>
                  </a:solidFill>
                </a:rPr>
                <a:t>Arwain</a:t>
              </a:r>
            </a:p>
            <a:p>
              <a:pPr>
                <a:lnSpc>
                  <a:spcPts val="2375"/>
                </a:lnSpc>
              </a:pPr>
              <a:endParaRPr lang="en-GB" altLang="en-US" sz="2200">
                <a:solidFill>
                  <a:srgbClr val="000000"/>
                </a:solidFill>
              </a:endParaRPr>
            </a:p>
            <a:p>
              <a:r>
                <a:rPr lang="en-GB" altLang="en-US" sz="2200">
                  <a:solidFill>
                    <a:srgbClr val="000000"/>
                  </a:solidFill>
                </a:rPr>
                <a:t>Cynlluniedig</a:t>
              </a:r>
            </a:p>
            <a:p>
              <a:pPr>
                <a:lnSpc>
                  <a:spcPts val="2375"/>
                </a:lnSpc>
              </a:pPr>
              <a:endParaRPr lang="en-GB" altLang="en-US" sz="2200">
                <a:solidFill>
                  <a:srgbClr val="000000"/>
                </a:solidFill>
              </a:endParaRPr>
            </a:p>
            <a:p>
              <a:r>
                <a:rPr lang="en-GB" altLang="en-US" sz="2200">
                  <a:solidFill>
                    <a:srgbClr val="000000"/>
                  </a:solidFill>
                </a:rPr>
                <a:t>Seiliedig ar y gloch</a:t>
              </a:r>
            </a:p>
            <a:p>
              <a:r>
                <a:rPr lang="en-GB" altLang="en-US" sz="2200">
                  <a:solidFill>
                    <a:srgbClr val="000000"/>
                  </a:solidFill>
                </a:rPr>
                <a:t>Ystafell ddosbarth</a:t>
              </a:r>
            </a:p>
            <a:p>
              <a:r>
                <a:rPr lang="en-US" altLang="en-US" sz="2200">
                  <a:solidFill>
                    <a:srgbClr val="000000"/>
                  </a:solidFill>
                </a:rPr>
                <a:t>Unigol</a:t>
              </a:r>
              <a:endParaRPr lang="en-GB" altLang="en-US" sz="2200">
                <a:solidFill>
                  <a:srgbClr val="000000"/>
                </a:solidFill>
              </a:endParaRPr>
            </a:p>
            <a:p>
              <a:pPr>
                <a:lnSpc>
                  <a:spcPts val="2375"/>
                </a:lnSpc>
              </a:pPr>
              <a:endParaRPr lang="en-GB" altLang="en-US" sz="2200">
                <a:solidFill>
                  <a:srgbClr val="000000"/>
                </a:solidFill>
              </a:endParaRPr>
            </a:p>
            <a:p>
              <a:r>
                <a:rPr lang="en-US" altLang="en-US" sz="2200">
                  <a:solidFill>
                    <a:srgbClr val="000000"/>
                  </a:solidFill>
                </a:rPr>
                <a:t>Cuddiedig</a:t>
              </a:r>
              <a:endParaRPr lang="en-GB" altLang="en-US" sz="2200">
                <a:solidFill>
                  <a:srgbClr val="000000"/>
                </a:solidFill>
              </a:endParaRPr>
            </a:p>
            <a:p>
              <a:pPr>
                <a:lnSpc>
                  <a:spcPts val="2100"/>
                </a:lnSpc>
              </a:pPr>
              <a:endParaRPr lang="en-GB" altLang="en-US" sz="2200">
                <a:solidFill>
                  <a:srgbClr val="000000"/>
                </a:solidFill>
              </a:endParaRPr>
            </a:p>
            <a:p>
              <a:r>
                <a:rPr lang="en-GB" altLang="en-US" sz="2200">
                  <a:solidFill>
                    <a:srgbClr val="000000"/>
                  </a:solidFill>
                </a:rPr>
                <a:t>Sefydlog</a:t>
              </a:r>
            </a:p>
            <a:p>
              <a:pPr>
                <a:lnSpc>
                  <a:spcPts val="2100"/>
                </a:lnSpc>
              </a:pPr>
              <a:endParaRPr lang="en-GB" altLang="en-US" sz="2200">
                <a:solidFill>
                  <a:srgbClr val="000000"/>
                </a:solidFill>
              </a:endParaRPr>
            </a:p>
            <a:p>
              <a:r>
                <a:rPr lang="en-GB" altLang="en-US" sz="2200">
                  <a:solidFill>
                    <a:srgbClr val="000000"/>
                  </a:solidFill>
                </a:rPr>
                <a:t>Fe’i hanw</a:t>
              </a:r>
              <a:r>
                <a:rPr lang="en-US" altLang="en-US" sz="2200">
                  <a:solidFill>
                    <a:srgbClr val="000000"/>
                  </a:solidFill>
                </a:rPr>
                <a:t>ybyddir</a:t>
              </a:r>
              <a:endParaRPr lang="en-GB" altLang="en-US" sz="2200">
                <a:solidFill>
                  <a:srgbClr val="000000"/>
                </a:solidFill>
              </a:endParaRPr>
            </a:p>
            <a:p>
              <a:r>
                <a:rPr lang="en-US" altLang="en-US" sz="2200">
                  <a:solidFill>
                    <a:srgbClr val="000000"/>
                  </a:solidFill>
                </a:rPr>
                <a:t>Fe’i hanwybyddir</a:t>
              </a:r>
              <a:endParaRPr lang="en-GB" altLang="en-US" sz="2200">
                <a:solidFill>
                  <a:srgbClr val="000000"/>
                </a:solidFill>
              </a:endParaRPr>
            </a:p>
            <a:p>
              <a:pPr>
                <a:lnSpc>
                  <a:spcPts val="2238"/>
                </a:lnSpc>
              </a:pPr>
              <a:r>
                <a:rPr lang="en-US" altLang="en-US" sz="2200">
                  <a:solidFill>
                    <a:srgbClr val="000000"/>
                  </a:solidFill>
                </a:rPr>
                <a:t>Rhai</a:t>
              </a:r>
              <a:endParaRPr lang="en-GB" altLang="en-US" sz="2200">
                <a:solidFill>
                  <a:srgbClr val="000000"/>
                </a:solidFill>
              </a:endParaRPr>
            </a:p>
            <a:p>
              <a:pPr>
                <a:lnSpc>
                  <a:spcPts val="2238"/>
                </a:lnSpc>
              </a:pPr>
              <a:endParaRPr lang="en-GB" altLang="en-US" sz="1300">
                <a:solidFill>
                  <a:srgbClr val="000000"/>
                </a:solidFill>
              </a:endParaRPr>
            </a:p>
            <a:p>
              <a:r>
                <a:rPr lang="en-US" altLang="en-US" sz="2200">
                  <a:solidFill>
                    <a:srgbClr val="000000"/>
                  </a:solidFill>
                </a:rPr>
                <a:t>Cyfeiriedig</a:t>
              </a:r>
              <a:endParaRPr lang="en-GB" altLang="en-US" sz="2200">
                <a:solidFill>
                  <a:srgbClr val="000000"/>
                </a:solidFill>
              </a:endParaRPr>
            </a:p>
            <a:p>
              <a:endParaRPr lang="en-GB" altLang="en-US" sz="1500">
                <a:solidFill>
                  <a:srgbClr val="000000"/>
                </a:solidFill>
              </a:endParaRPr>
            </a:p>
            <a:p>
              <a:r>
                <a:rPr lang="en-GB" altLang="en-US" sz="2200">
                  <a:solidFill>
                    <a:srgbClr val="000000"/>
                  </a:solidFill>
                </a:rPr>
                <a:t>Cyfyngedig</a:t>
              </a:r>
            </a:p>
          </p:txBody>
        </p:sp>
        <p:sp>
          <p:nvSpPr>
            <p:cNvPr id="19467" name="TextBox 29"/>
            <p:cNvSpPr txBox="1">
              <a:spLocks noChangeArrowheads="1"/>
            </p:cNvSpPr>
            <p:nvPr/>
          </p:nvSpPr>
          <p:spPr bwMode="auto">
            <a:xfrm>
              <a:off x="9285366" y="1127753"/>
              <a:ext cx="2294141" cy="7564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28016" tIns="64008" rIns="128016" bIns="64008">
              <a:spAutoFit/>
            </a:bodyPr>
            <a:lstStyle/>
            <a:p>
              <a:pPr algn="r"/>
              <a:r>
                <a:rPr lang="en-GB" altLang="en-US" sz="2200">
                  <a:solidFill>
                    <a:srgbClr val="000000"/>
                  </a:solidFill>
                </a:rPr>
                <a:t>Herio</a:t>
              </a:r>
            </a:p>
            <a:p>
              <a:pPr algn="r">
                <a:lnSpc>
                  <a:spcPts val="2375"/>
                </a:lnSpc>
              </a:pPr>
              <a:endParaRPr lang="en-GB" altLang="en-US" sz="2200">
                <a:solidFill>
                  <a:srgbClr val="000000"/>
                </a:solidFill>
              </a:endParaRPr>
            </a:p>
            <a:p>
              <a:pPr algn="r"/>
              <a:r>
                <a:rPr lang="en-GB" altLang="en-US" sz="2200">
                  <a:solidFill>
                    <a:srgbClr val="000000"/>
                  </a:solidFill>
                </a:rPr>
                <a:t>Dilys</a:t>
              </a:r>
            </a:p>
            <a:p>
              <a:pPr algn="r">
                <a:lnSpc>
                  <a:spcPts val="2375"/>
                </a:lnSpc>
              </a:pPr>
              <a:endParaRPr lang="en-GB" altLang="en-US" sz="2200">
                <a:solidFill>
                  <a:srgbClr val="000000"/>
                </a:solidFill>
              </a:endParaRPr>
            </a:p>
            <a:p>
              <a:pPr algn="r"/>
              <a:r>
                <a:rPr lang="en-GB" altLang="en-US" sz="2200">
                  <a:solidFill>
                    <a:srgbClr val="000000"/>
                  </a:solidFill>
                </a:rPr>
                <a:t>Hyblyg</a:t>
              </a:r>
            </a:p>
            <a:p>
              <a:pPr algn="r">
                <a:lnSpc>
                  <a:spcPts val="2375"/>
                </a:lnSpc>
              </a:pPr>
              <a:endParaRPr lang="en-GB" altLang="en-US" sz="2200">
                <a:solidFill>
                  <a:srgbClr val="000000"/>
                </a:solidFill>
              </a:endParaRPr>
            </a:p>
            <a:p>
              <a:pPr algn="r"/>
              <a:r>
                <a:rPr lang="en-US" altLang="en-US" sz="2200">
                  <a:solidFill>
                    <a:srgbClr val="000000"/>
                  </a:solidFill>
                </a:rPr>
                <a:t>Gweithdy</a:t>
              </a:r>
              <a:endParaRPr lang="en-GB" altLang="en-US" sz="2200">
                <a:solidFill>
                  <a:srgbClr val="000000"/>
                </a:solidFill>
              </a:endParaRPr>
            </a:p>
            <a:p>
              <a:pPr algn="r"/>
              <a:endParaRPr lang="en-GB" altLang="en-US" sz="2200">
                <a:solidFill>
                  <a:srgbClr val="000000"/>
                </a:solidFill>
              </a:endParaRPr>
            </a:p>
            <a:p>
              <a:pPr algn="r"/>
              <a:r>
                <a:rPr lang="en-GB" altLang="en-US" sz="2200">
                  <a:solidFill>
                    <a:srgbClr val="000000"/>
                  </a:solidFill>
                </a:rPr>
                <a:t>Gr</a:t>
              </a:r>
              <a:r>
                <a:rPr lang="en-US" altLang="en-US" sz="2200">
                  <a:solidFill>
                    <a:srgbClr val="000000"/>
                  </a:solidFill>
                  <a:cs typeface="Arial" charset="0"/>
                </a:rPr>
                <a:t>ŵp</a:t>
              </a:r>
            </a:p>
            <a:p>
              <a:pPr algn="r">
                <a:lnSpc>
                  <a:spcPts val="2238"/>
                </a:lnSpc>
              </a:pPr>
              <a:endParaRPr lang="en-GB" altLang="en-US" sz="2200">
                <a:solidFill>
                  <a:srgbClr val="000000"/>
                </a:solidFill>
              </a:endParaRPr>
            </a:p>
            <a:p>
              <a:pPr algn="r"/>
              <a:r>
                <a:rPr lang="en-US" altLang="en-US" sz="2200">
                  <a:solidFill>
                    <a:srgbClr val="000000"/>
                  </a:solidFill>
                </a:rPr>
                <a:t>Uchel</a:t>
              </a:r>
              <a:endParaRPr lang="en-GB" altLang="en-US" sz="2200">
                <a:solidFill>
                  <a:srgbClr val="000000"/>
                </a:solidFill>
              </a:endParaRPr>
            </a:p>
            <a:p>
              <a:pPr algn="r">
                <a:lnSpc>
                  <a:spcPts val="2238"/>
                </a:lnSpc>
              </a:pPr>
              <a:endParaRPr lang="en-GB" altLang="en-US" sz="2200">
                <a:solidFill>
                  <a:srgbClr val="000000"/>
                </a:solidFill>
              </a:endParaRPr>
            </a:p>
            <a:p>
              <a:pPr algn="r"/>
              <a:r>
                <a:rPr lang="en-US" altLang="en-US" sz="2200">
                  <a:solidFill>
                    <a:srgbClr val="000000"/>
                  </a:solidFill>
                </a:rPr>
                <a:t>Symudol</a:t>
              </a:r>
              <a:endParaRPr lang="en-GB" altLang="en-US" sz="2200">
                <a:solidFill>
                  <a:srgbClr val="000000"/>
                </a:solidFill>
              </a:endParaRPr>
            </a:p>
            <a:p>
              <a:pPr algn="r">
                <a:lnSpc>
                  <a:spcPts val="2100"/>
                </a:lnSpc>
              </a:pPr>
              <a:endParaRPr lang="en-GB" altLang="en-US" sz="2200">
                <a:solidFill>
                  <a:srgbClr val="000000"/>
                </a:solidFill>
              </a:endParaRPr>
            </a:p>
            <a:p>
              <a:pPr algn="r"/>
              <a:r>
                <a:rPr lang="en-GB" altLang="en-US" sz="2200">
                  <a:solidFill>
                    <a:srgbClr val="000000"/>
                  </a:solidFill>
                </a:rPr>
                <a:t>C</a:t>
              </a:r>
              <a:r>
                <a:rPr lang="en-US" altLang="en-US" sz="2200">
                  <a:solidFill>
                    <a:srgbClr val="000000"/>
                  </a:solidFill>
                </a:rPr>
                <a:t>anolog</a:t>
              </a:r>
              <a:endParaRPr lang="en-GB" altLang="en-US" sz="2200">
                <a:solidFill>
                  <a:srgbClr val="000000"/>
                </a:solidFill>
              </a:endParaRPr>
            </a:p>
            <a:p>
              <a:pPr algn="r">
                <a:lnSpc>
                  <a:spcPts val="2238"/>
                </a:lnSpc>
              </a:pPr>
              <a:endParaRPr lang="en-GB" altLang="en-US" sz="2200">
                <a:solidFill>
                  <a:srgbClr val="000000"/>
                </a:solidFill>
              </a:endParaRPr>
            </a:p>
            <a:p>
              <a:pPr algn="r"/>
              <a:r>
                <a:rPr lang="en-US" altLang="en-US" sz="2200">
                  <a:solidFill>
                    <a:srgbClr val="000000"/>
                  </a:solidFill>
                </a:rPr>
                <a:t>Fe’i cydnabyddir</a:t>
              </a:r>
              <a:endParaRPr lang="en-GB" altLang="en-US" sz="2200">
                <a:solidFill>
                  <a:srgbClr val="000000"/>
                </a:solidFill>
              </a:endParaRPr>
            </a:p>
            <a:p>
              <a:pPr algn="r"/>
              <a:endParaRPr lang="en-GB" altLang="en-US" sz="1500">
                <a:solidFill>
                  <a:srgbClr val="000000"/>
                </a:solidFill>
              </a:endParaRPr>
            </a:p>
            <a:p>
              <a:pPr algn="r"/>
              <a:r>
                <a:rPr lang="en-US" altLang="en-US" sz="2200">
                  <a:solidFill>
                    <a:srgbClr val="000000"/>
                  </a:solidFill>
                </a:rPr>
                <a:t>Pawb</a:t>
              </a:r>
              <a:endParaRPr lang="en-GB" altLang="en-US" sz="2200">
                <a:solidFill>
                  <a:srgbClr val="000000"/>
                </a:solidFill>
              </a:endParaRPr>
            </a:p>
            <a:p>
              <a:pPr algn="r"/>
              <a:endParaRPr lang="en-GB" altLang="en-US" sz="1500">
                <a:solidFill>
                  <a:srgbClr val="000000"/>
                </a:solidFill>
              </a:endParaRPr>
            </a:p>
            <a:p>
              <a:pPr algn="r"/>
              <a:r>
                <a:rPr lang="en-US" altLang="en-US" sz="2200">
                  <a:solidFill>
                    <a:srgbClr val="000000"/>
                  </a:solidFill>
                </a:rPr>
                <a:t>Hunanreoli</a:t>
              </a:r>
              <a:endParaRPr lang="en-GB" altLang="en-US" sz="2200">
                <a:solidFill>
                  <a:srgbClr val="000000"/>
                </a:solidFill>
              </a:endParaRPr>
            </a:p>
            <a:p>
              <a:pPr algn="r"/>
              <a:endParaRPr lang="en-GB" altLang="en-US" sz="2200">
                <a:solidFill>
                  <a:srgbClr val="000000"/>
                </a:solidFill>
              </a:endParaRPr>
            </a:p>
            <a:p>
              <a:pPr algn="r"/>
              <a:r>
                <a:rPr lang="en-GB" altLang="en-US" sz="2200">
                  <a:solidFill>
                    <a:srgbClr val="000000"/>
                  </a:solidFill>
                </a:rPr>
                <a:t>Parhaus</a:t>
              </a:r>
            </a:p>
            <a:p>
              <a:pPr algn="r">
                <a:lnSpc>
                  <a:spcPts val="2100"/>
                </a:lnSpc>
              </a:pPr>
              <a:endParaRPr lang="en-GB" altLang="en-US" sz="2200">
                <a:solidFill>
                  <a:srgbClr val="00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352567" y="4899614"/>
              <a:ext cx="3869081" cy="50799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lIns="128016" tIns="64008" rIns="128016" bIns="64008">
              <a:spAutoFit/>
            </a:bodyPr>
            <a:lstStyle/>
            <a:p>
              <a:pPr algn="ctr">
                <a:defRPr/>
              </a:pPr>
              <a:r>
                <a:rPr lang="en-GB">
                  <a:solidFill>
                    <a:srgbClr val="FFFFFF"/>
                  </a:solidFill>
                </a:rPr>
                <a:t>Lleoliad gweithgareddau</a:t>
              </a:r>
            </a:p>
          </p:txBody>
        </p:sp>
        <p:sp>
          <p:nvSpPr>
            <p:cNvPr id="19469" name="TextBox 34"/>
            <p:cNvSpPr txBox="1">
              <a:spLocks noChangeArrowheads="1"/>
            </p:cNvSpPr>
            <p:nvPr/>
          </p:nvSpPr>
          <p:spPr bwMode="auto">
            <a:xfrm>
              <a:off x="4352567" y="5521908"/>
              <a:ext cx="3883369" cy="477833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lIns="128016" tIns="64008" rIns="128016" bIns="64008">
              <a:spAutoFit/>
            </a:bodyPr>
            <a:lstStyle/>
            <a:p>
              <a:pPr algn="ctr"/>
              <a:r>
                <a:rPr lang="en-GB" altLang="en-US" sz="2300">
                  <a:solidFill>
                    <a:srgbClr val="FFFFFF"/>
                  </a:solidFill>
                </a:rPr>
                <a:t>Yr hunan fel adnodd dysgu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370031" y="6761733"/>
              <a:ext cx="3845266" cy="507995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lIns="128016" tIns="64008" rIns="128016" bIns="64008">
              <a:spAutoFit/>
            </a:bodyPr>
            <a:lstStyle/>
            <a:p>
              <a:pPr algn="ctr">
                <a:defRPr/>
              </a:pPr>
              <a:r>
                <a:rPr lang="en-GB">
                  <a:solidFill>
                    <a:srgbClr val="FFFFFF"/>
                  </a:solidFill>
                </a:rPr>
                <a:t>Cynwysoldeb</a:t>
              </a:r>
            </a:p>
          </p:txBody>
        </p:sp>
        <p:sp>
          <p:nvSpPr>
            <p:cNvPr id="19471" name="TextBox 40"/>
            <p:cNvSpPr txBox="1">
              <a:spLocks noChangeArrowheads="1"/>
            </p:cNvSpPr>
            <p:nvPr/>
          </p:nvSpPr>
          <p:spPr bwMode="auto">
            <a:xfrm>
              <a:off x="4370031" y="7377677"/>
              <a:ext cx="3845266" cy="50799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lIns="128016" tIns="64008" rIns="128016" bIns="64008">
              <a:spAutoFit/>
            </a:bodyPr>
            <a:lstStyle/>
            <a:p>
              <a:pPr algn="ctr"/>
              <a:r>
                <a:rPr lang="en-GB" altLang="en-US">
                  <a:solidFill>
                    <a:srgbClr val="FFFFFF"/>
                  </a:solidFill>
                </a:rPr>
                <a:t>R</a:t>
              </a:r>
              <a:r>
                <a:rPr lang="en-GB" altLang="en-US">
                  <a:solidFill>
                    <a:srgbClr val="FFFFFF"/>
                  </a:solidFill>
                  <a:cs typeface="Arial" charset="0"/>
                </a:rPr>
                <a:t>ôl y dysgwr</a:t>
              </a:r>
              <a:endParaRPr lang="en-GB" altLang="en-US">
                <a:solidFill>
                  <a:srgbClr val="FFFFFF"/>
                </a:solidFill>
              </a:endParaRPr>
            </a:p>
          </p:txBody>
        </p:sp>
        <p:sp>
          <p:nvSpPr>
            <p:cNvPr id="19472" name="TextBox 35"/>
            <p:cNvSpPr txBox="1">
              <a:spLocks noChangeArrowheads="1"/>
            </p:cNvSpPr>
            <p:nvPr/>
          </p:nvSpPr>
          <p:spPr bwMode="auto">
            <a:xfrm>
              <a:off x="4370031" y="6163251"/>
              <a:ext cx="3853203" cy="507995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 lIns="128016" tIns="64008" rIns="128016" bIns="64008">
              <a:spAutoFit/>
            </a:bodyPr>
            <a:lstStyle/>
            <a:p>
              <a:pPr algn="ctr"/>
              <a:r>
                <a:rPr lang="en-GB" altLang="en-US">
                  <a:solidFill>
                    <a:srgbClr val="FFFFFF"/>
                  </a:solidFill>
                </a:rPr>
                <a:t>Emosiwn</a:t>
              </a:r>
            </a:p>
          </p:txBody>
        </p:sp>
        <p:sp>
          <p:nvSpPr>
            <p:cNvPr id="19473" name="Right Arrow 22"/>
            <p:cNvSpPr>
              <a:spLocks noChangeArrowheads="1"/>
            </p:cNvSpPr>
            <p:nvPr/>
          </p:nvSpPr>
          <p:spPr bwMode="auto">
            <a:xfrm>
              <a:off x="8222249" y="1280162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endParaRPr lang="en-US" altLang="en-US">
                <a:solidFill>
                  <a:srgbClr val="003399"/>
                </a:solidFill>
              </a:endParaRPr>
            </a:p>
          </p:txBody>
        </p:sp>
        <p:sp>
          <p:nvSpPr>
            <p:cNvPr id="19474" name="TextBox 40"/>
            <p:cNvSpPr txBox="1">
              <a:spLocks noChangeArrowheads="1"/>
            </p:cNvSpPr>
            <p:nvPr/>
          </p:nvSpPr>
          <p:spPr bwMode="auto">
            <a:xfrm>
              <a:off x="4370031" y="8028546"/>
              <a:ext cx="3819863" cy="507995"/>
            </a:xfrm>
            <a:prstGeom prst="rect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</p:spPr>
          <p:txBody>
            <a:bodyPr lIns="128016" tIns="64008" rIns="128016" bIns="64008">
              <a:spAutoFit/>
            </a:bodyPr>
            <a:lstStyle/>
            <a:p>
              <a:pPr algn="ctr"/>
              <a:r>
                <a:rPr lang="en-GB" altLang="en-US">
                  <a:solidFill>
                    <a:srgbClr val="FFFFFF"/>
                  </a:solidFill>
                </a:rPr>
                <a:t>Myfyrio </a:t>
              </a:r>
            </a:p>
          </p:txBody>
        </p:sp>
        <p:sp>
          <p:nvSpPr>
            <p:cNvPr id="19475" name="Right Arrow 22"/>
            <p:cNvSpPr>
              <a:spLocks noChangeArrowheads="1"/>
            </p:cNvSpPr>
            <p:nvPr/>
          </p:nvSpPr>
          <p:spPr bwMode="auto">
            <a:xfrm>
              <a:off x="8215816" y="1914684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endParaRPr lang="en-US" altLang="en-US">
                <a:solidFill>
                  <a:srgbClr val="003399"/>
                </a:solidFill>
              </a:endParaRPr>
            </a:p>
          </p:txBody>
        </p:sp>
        <p:sp>
          <p:nvSpPr>
            <p:cNvPr id="19476" name="Right Arrow 22"/>
            <p:cNvSpPr>
              <a:spLocks noChangeArrowheads="1"/>
            </p:cNvSpPr>
            <p:nvPr/>
          </p:nvSpPr>
          <p:spPr bwMode="auto">
            <a:xfrm>
              <a:off x="8203052" y="2541205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endParaRPr lang="en-US" altLang="en-US">
                <a:solidFill>
                  <a:srgbClr val="003399"/>
                </a:solidFill>
              </a:endParaRPr>
            </a:p>
          </p:txBody>
        </p:sp>
        <p:sp>
          <p:nvSpPr>
            <p:cNvPr id="19477" name="Right Arrow 22"/>
            <p:cNvSpPr>
              <a:spLocks noChangeArrowheads="1"/>
            </p:cNvSpPr>
            <p:nvPr/>
          </p:nvSpPr>
          <p:spPr bwMode="auto">
            <a:xfrm>
              <a:off x="8218374" y="3213762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endParaRPr lang="en-US" altLang="en-US">
                <a:solidFill>
                  <a:srgbClr val="003399"/>
                </a:solidFill>
              </a:endParaRPr>
            </a:p>
          </p:txBody>
        </p:sp>
        <p:sp>
          <p:nvSpPr>
            <p:cNvPr id="19478" name="Right Arrow 22"/>
            <p:cNvSpPr>
              <a:spLocks noChangeArrowheads="1"/>
            </p:cNvSpPr>
            <p:nvPr/>
          </p:nvSpPr>
          <p:spPr bwMode="auto">
            <a:xfrm>
              <a:off x="8215816" y="3833654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endParaRPr lang="en-US" altLang="en-US">
                <a:solidFill>
                  <a:srgbClr val="003399"/>
                </a:solidFill>
              </a:endParaRPr>
            </a:p>
          </p:txBody>
        </p:sp>
        <p:sp>
          <p:nvSpPr>
            <p:cNvPr id="19479" name="Right Arrow 22"/>
            <p:cNvSpPr>
              <a:spLocks noChangeArrowheads="1"/>
            </p:cNvSpPr>
            <p:nvPr/>
          </p:nvSpPr>
          <p:spPr bwMode="auto">
            <a:xfrm>
              <a:off x="8223660" y="4451668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endParaRPr lang="en-US" altLang="en-US">
                <a:solidFill>
                  <a:srgbClr val="003399"/>
                </a:solidFill>
              </a:endParaRPr>
            </a:p>
          </p:txBody>
        </p:sp>
        <p:sp>
          <p:nvSpPr>
            <p:cNvPr id="19480" name="Right Arrow 22"/>
            <p:cNvSpPr>
              <a:spLocks noChangeArrowheads="1"/>
            </p:cNvSpPr>
            <p:nvPr/>
          </p:nvSpPr>
          <p:spPr bwMode="auto">
            <a:xfrm>
              <a:off x="8215816" y="5080633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endParaRPr lang="en-US" altLang="en-US">
                <a:solidFill>
                  <a:srgbClr val="003399"/>
                </a:solidFill>
              </a:endParaRPr>
            </a:p>
          </p:txBody>
        </p:sp>
        <p:sp>
          <p:nvSpPr>
            <p:cNvPr id="19481" name="Right Arrow 22"/>
            <p:cNvSpPr>
              <a:spLocks noChangeArrowheads="1"/>
            </p:cNvSpPr>
            <p:nvPr/>
          </p:nvSpPr>
          <p:spPr bwMode="auto">
            <a:xfrm>
              <a:off x="8236585" y="5702934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endParaRPr lang="en-US" altLang="en-US">
                <a:solidFill>
                  <a:srgbClr val="003399"/>
                </a:solidFill>
              </a:endParaRPr>
            </a:p>
          </p:txBody>
        </p:sp>
        <p:sp>
          <p:nvSpPr>
            <p:cNvPr id="19482" name="Right Arrow 22"/>
            <p:cNvSpPr>
              <a:spLocks noChangeArrowheads="1"/>
            </p:cNvSpPr>
            <p:nvPr/>
          </p:nvSpPr>
          <p:spPr bwMode="auto">
            <a:xfrm>
              <a:off x="8215816" y="6343810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endParaRPr lang="en-US" altLang="en-US">
                <a:solidFill>
                  <a:srgbClr val="003399"/>
                </a:solidFill>
              </a:endParaRPr>
            </a:p>
          </p:txBody>
        </p:sp>
        <p:sp>
          <p:nvSpPr>
            <p:cNvPr id="19483" name="Right Arrow 22"/>
            <p:cNvSpPr>
              <a:spLocks noChangeArrowheads="1"/>
            </p:cNvSpPr>
            <p:nvPr/>
          </p:nvSpPr>
          <p:spPr bwMode="auto">
            <a:xfrm>
              <a:off x="8215816" y="6940550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endParaRPr lang="en-US" altLang="en-US">
                <a:solidFill>
                  <a:srgbClr val="003399"/>
                </a:solidFill>
              </a:endParaRPr>
            </a:p>
          </p:txBody>
        </p:sp>
        <p:sp>
          <p:nvSpPr>
            <p:cNvPr id="19484" name="Right Arrow 22"/>
            <p:cNvSpPr>
              <a:spLocks noChangeArrowheads="1"/>
            </p:cNvSpPr>
            <p:nvPr/>
          </p:nvSpPr>
          <p:spPr bwMode="auto">
            <a:xfrm>
              <a:off x="8217757" y="7558881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endParaRPr lang="en-US" altLang="en-US">
                <a:solidFill>
                  <a:srgbClr val="003399"/>
                </a:solidFill>
              </a:endParaRPr>
            </a:p>
          </p:txBody>
        </p:sp>
        <p:sp>
          <p:nvSpPr>
            <p:cNvPr id="19485" name="Right Arrow 22"/>
            <p:cNvSpPr>
              <a:spLocks noChangeArrowheads="1"/>
            </p:cNvSpPr>
            <p:nvPr/>
          </p:nvSpPr>
          <p:spPr bwMode="auto">
            <a:xfrm>
              <a:off x="8190545" y="8208838"/>
              <a:ext cx="1184593" cy="155575"/>
            </a:xfrm>
            <a:prstGeom prst="rightArrow">
              <a:avLst>
                <a:gd name="adj1" fmla="val 50000"/>
                <a:gd name="adj2" fmla="val 49563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endParaRPr lang="en-US" altLang="en-US">
                <a:solidFill>
                  <a:srgbClr val="003399"/>
                </a:solidFill>
              </a:endParaRPr>
            </a:p>
          </p:txBody>
        </p:sp>
        <p:sp>
          <p:nvSpPr>
            <p:cNvPr id="19486" name="Down Arrow 57"/>
            <p:cNvSpPr>
              <a:spLocks noChangeArrowheads="1"/>
            </p:cNvSpPr>
            <p:nvPr/>
          </p:nvSpPr>
          <p:spPr bwMode="auto">
            <a:xfrm rot="5400000">
              <a:off x="3715398" y="776777"/>
              <a:ext cx="146684" cy="1175681"/>
            </a:xfrm>
            <a:prstGeom prst="downArrow">
              <a:avLst>
                <a:gd name="adj1" fmla="val 50000"/>
                <a:gd name="adj2" fmla="val 49909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pPr defTabSz="914400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487" name="Down Arrow 59"/>
            <p:cNvSpPr>
              <a:spLocks noChangeArrowheads="1"/>
            </p:cNvSpPr>
            <p:nvPr/>
          </p:nvSpPr>
          <p:spPr bwMode="auto">
            <a:xfrm rot="5400000">
              <a:off x="3708874" y="1399072"/>
              <a:ext cx="146684" cy="1175681"/>
            </a:xfrm>
            <a:prstGeom prst="downArrow">
              <a:avLst>
                <a:gd name="adj1" fmla="val 50000"/>
                <a:gd name="adj2" fmla="val 49909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pPr defTabSz="914400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488" name="Down Arrow 60"/>
            <p:cNvSpPr>
              <a:spLocks noChangeArrowheads="1"/>
            </p:cNvSpPr>
            <p:nvPr/>
          </p:nvSpPr>
          <p:spPr bwMode="auto">
            <a:xfrm rot="5400000">
              <a:off x="3721086" y="2021814"/>
              <a:ext cx="146684" cy="1175681"/>
            </a:xfrm>
            <a:prstGeom prst="downArrow">
              <a:avLst>
                <a:gd name="adj1" fmla="val 50000"/>
                <a:gd name="adj2" fmla="val 49909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pPr defTabSz="914400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489" name="Down Arrow 61"/>
            <p:cNvSpPr>
              <a:spLocks noChangeArrowheads="1"/>
            </p:cNvSpPr>
            <p:nvPr/>
          </p:nvSpPr>
          <p:spPr bwMode="auto">
            <a:xfrm rot="5400000">
              <a:off x="3704522" y="2693362"/>
              <a:ext cx="146684" cy="1175681"/>
            </a:xfrm>
            <a:prstGeom prst="downArrow">
              <a:avLst>
                <a:gd name="adj1" fmla="val 50000"/>
                <a:gd name="adj2" fmla="val 49909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pPr defTabSz="914400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490" name="Down Arrow 62"/>
            <p:cNvSpPr>
              <a:spLocks noChangeArrowheads="1"/>
            </p:cNvSpPr>
            <p:nvPr/>
          </p:nvSpPr>
          <p:spPr bwMode="auto">
            <a:xfrm rot="5400000">
              <a:off x="3704522" y="3277989"/>
              <a:ext cx="146684" cy="1175681"/>
            </a:xfrm>
            <a:prstGeom prst="downArrow">
              <a:avLst>
                <a:gd name="adj1" fmla="val 50000"/>
                <a:gd name="adj2" fmla="val 49909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pPr defTabSz="914400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491" name="Down Arrow 63"/>
            <p:cNvSpPr>
              <a:spLocks noChangeArrowheads="1"/>
            </p:cNvSpPr>
            <p:nvPr/>
          </p:nvSpPr>
          <p:spPr bwMode="auto">
            <a:xfrm rot="5400000">
              <a:off x="3704522" y="3935834"/>
              <a:ext cx="146684" cy="1175681"/>
            </a:xfrm>
            <a:prstGeom prst="downArrow">
              <a:avLst>
                <a:gd name="adj1" fmla="val 50000"/>
                <a:gd name="adj2" fmla="val 49909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pPr defTabSz="914400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492" name="Down Arrow 64"/>
            <p:cNvSpPr>
              <a:spLocks noChangeArrowheads="1"/>
            </p:cNvSpPr>
            <p:nvPr/>
          </p:nvSpPr>
          <p:spPr bwMode="auto">
            <a:xfrm rot="5400000">
              <a:off x="3690894" y="4607712"/>
              <a:ext cx="146684" cy="1175681"/>
            </a:xfrm>
            <a:prstGeom prst="downArrow">
              <a:avLst>
                <a:gd name="adj1" fmla="val 50000"/>
                <a:gd name="adj2" fmla="val 49909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pPr defTabSz="914400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493" name="Down Arrow 65"/>
            <p:cNvSpPr>
              <a:spLocks noChangeArrowheads="1"/>
            </p:cNvSpPr>
            <p:nvPr/>
          </p:nvSpPr>
          <p:spPr bwMode="auto">
            <a:xfrm rot="5400000">
              <a:off x="3704522" y="5197326"/>
              <a:ext cx="146684" cy="1175681"/>
            </a:xfrm>
            <a:prstGeom prst="downArrow">
              <a:avLst>
                <a:gd name="adj1" fmla="val 50000"/>
                <a:gd name="adj2" fmla="val 49909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pPr defTabSz="914400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494" name="Down Arrow 66"/>
            <p:cNvSpPr>
              <a:spLocks noChangeArrowheads="1"/>
            </p:cNvSpPr>
            <p:nvPr/>
          </p:nvSpPr>
          <p:spPr bwMode="auto">
            <a:xfrm rot="5400000">
              <a:off x="3708253" y="5838203"/>
              <a:ext cx="146684" cy="1175681"/>
            </a:xfrm>
            <a:prstGeom prst="downArrow">
              <a:avLst>
                <a:gd name="adj1" fmla="val 50000"/>
                <a:gd name="adj2" fmla="val 49909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pPr defTabSz="914400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495" name="Down Arrow 67"/>
            <p:cNvSpPr>
              <a:spLocks noChangeArrowheads="1"/>
            </p:cNvSpPr>
            <p:nvPr/>
          </p:nvSpPr>
          <p:spPr bwMode="auto">
            <a:xfrm rot="5400000">
              <a:off x="3685770" y="6436213"/>
              <a:ext cx="146684" cy="1175681"/>
            </a:xfrm>
            <a:prstGeom prst="downArrow">
              <a:avLst>
                <a:gd name="adj1" fmla="val 50000"/>
                <a:gd name="adj2" fmla="val 49909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pPr defTabSz="914400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496" name="Down Arrow 68"/>
            <p:cNvSpPr>
              <a:spLocks noChangeArrowheads="1"/>
            </p:cNvSpPr>
            <p:nvPr/>
          </p:nvSpPr>
          <p:spPr bwMode="auto">
            <a:xfrm rot="5400000">
              <a:off x="3676751" y="7053273"/>
              <a:ext cx="146684" cy="1175681"/>
            </a:xfrm>
            <a:prstGeom prst="downArrow">
              <a:avLst>
                <a:gd name="adj1" fmla="val 50000"/>
                <a:gd name="adj2" fmla="val 49909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pPr defTabSz="914400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497" name="Down Arrow 69"/>
            <p:cNvSpPr>
              <a:spLocks noChangeArrowheads="1"/>
            </p:cNvSpPr>
            <p:nvPr/>
          </p:nvSpPr>
          <p:spPr bwMode="auto">
            <a:xfrm rot="5400000">
              <a:off x="3690894" y="7703230"/>
              <a:ext cx="146684" cy="1175681"/>
            </a:xfrm>
            <a:prstGeom prst="downArrow">
              <a:avLst>
                <a:gd name="adj1" fmla="val 50000"/>
                <a:gd name="adj2" fmla="val 49909"/>
              </a:avLst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126000" tIns="65520" rIns="126000" bIns="65520"/>
            <a:lstStyle/>
            <a:p>
              <a:pPr defTabSz="914400"/>
              <a:endParaRPr lang="en-US" altLang="en-US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3399"/>
      </a:dk1>
      <a:lt1>
        <a:srgbClr val="FFFFFF"/>
      </a:lt1>
      <a:dk2>
        <a:srgbClr val="0099FF"/>
      </a:dk2>
      <a:lt2>
        <a:srgbClr val="66CC00"/>
      </a:lt2>
      <a:accent1>
        <a:srgbClr val="FF0099"/>
      </a:accent1>
      <a:accent2>
        <a:srgbClr val="FFCC00"/>
      </a:accent2>
      <a:accent3>
        <a:srgbClr val="FFFFFF"/>
      </a:accent3>
      <a:accent4>
        <a:srgbClr val="002A82"/>
      </a:accent4>
      <a:accent5>
        <a:srgbClr val="FFAACA"/>
      </a:accent5>
      <a:accent6>
        <a:srgbClr val="E7B900"/>
      </a:accent6>
      <a:hlink>
        <a:srgbClr val="993399"/>
      </a:hlink>
      <a:folHlink>
        <a:srgbClr val="FF6600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3399"/>
        </a:dk1>
        <a:lt1>
          <a:srgbClr val="FFFFFF"/>
        </a:lt1>
        <a:dk2>
          <a:srgbClr val="0099FF"/>
        </a:dk2>
        <a:lt2>
          <a:srgbClr val="66CC00"/>
        </a:lt2>
        <a:accent1>
          <a:srgbClr val="FF0099"/>
        </a:accent1>
        <a:accent2>
          <a:srgbClr val="FFCC00"/>
        </a:accent2>
        <a:accent3>
          <a:srgbClr val="FFFFFF"/>
        </a:accent3>
        <a:accent4>
          <a:srgbClr val="002A82"/>
        </a:accent4>
        <a:accent5>
          <a:srgbClr val="FFAACA"/>
        </a:accent5>
        <a:accent6>
          <a:srgbClr val="E7B900"/>
        </a:accent6>
        <a:hlink>
          <a:srgbClr val="993399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roject Brief" ma:contentTypeID="0x0101003998ADB3128FF24C85DEA3649A617F1E0100763AE1BC2E92634BB29BFDA9B59E8E51" ma:contentTypeVersion="15" ma:contentTypeDescription="" ma:contentTypeScope="" ma:versionID="3e74dd2fa81a51bd7e6c923f8b9b01a7">
  <xsd:schema xmlns:xsd="http://www.w3.org/2001/XMLSchema" xmlns:xs="http://www.w3.org/2001/XMLSchema" xmlns:p="http://schemas.microsoft.com/office/2006/metadata/properties" xmlns:ns2="833a4b70-cd77-4add-8a0b-1f4a90093111" xmlns:ns3="$ListId:projdocs;" xmlns:ns5="http://schemas.microsoft.com/sharepoint/v4" targetNamespace="http://schemas.microsoft.com/office/2006/metadata/properties" ma:root="true" ma:fieldsID="08ce6fee6787990d8dc3d30233d11a36" ns2:_="" ns3:_="" ns5:_="">
    <xsd:import namespace="833a4b70-cd77-4add-8a0b-1f4a90093111"/>
    <xsd:import namespace="$ListId:projdocs;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RNumber" minOccurs="0"/>
                <xsd:element ref="ns2:SecurityMarking" minOccurs="0"/>
                <xsd:element ref="ns3:Project_x0020_Title" minOccurs="0"/>
                <xsd:element ref="ns3:Project_x0020_Manager" minOccurs="0"/>
                <xsd:element ref="ns3:Project_x0020_Sponsor" minOccurs="0"/>
                <xsd:element ref="ns3:Project_x0020_Closed_x0020_Date" minOccurs="0"/>
                <xsd:element ref="ns5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a4b70-cd77-4add-8a0b-1f4a90093111" elementFormDefault="qualified">
    <xsd:import namespace="http://schemas.microsoft.com/office/2006/documentManagement/types"/>
    <xsd:import namespace="http://schemas.microsoft.com/office/infopath/2007/PartnerControls"/>
    <xsd:element name="RNumber" ma:index="8" nillable="true" ma:displayName="RNumber" ma:hidden="true" ma:internalName="RNumber" ma:readOnly="false">
      <xsd:simpleType>
        <xsd:restriction base="dms:Text">
          <xsd:maxLength value="40"/>
        </xsd:restriction>
      </xsd:simpleType>
    </xsd:element>
    <xsd:element name="SecurityMarking" ma:index="9" nillable="true" ma:displayName="Security Marking" ma:default="OFFICIAL" ma:format="Dropdown" ma:internalName="SecurityMarking">
      <xsd:simpleType>
        <xsd:restriction base="dms:Choice">
          <xsd:enumeration value="OFFICIAL"/>
          <xsd:enumeration value="OFFICIAL-SENSITIV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projdocs;" elementFormDefault="qualified">
    <xsd:import namespace="http://schemas.microsoft.com/office/2006/documentManagement/types"/>
    <xsd:import namespace="http://schemas.microsoft.com/office/infopath/2007/PartnerControls"/>
    <xsd:element name="Project_x0020_Title" ma:index="10" nillable="true" ma:displayName="Project Title" ma:hidden="true" ma:internalName="Project_x0020_Title">
      <xsd:simpleType>
        <xsd:restriction base="dms:Text"/>
      </xsd:simpleType>
    </xsd:element>
    <xsd:element name="Project_x0020_Manager" ma:index="11" nillable="true" ma:displayName="Project Manager" ma:hidden="true" ma:internalName="Project_x0020_Manager">
      <xsd:simpleType>
        <xsd:restriction base="dms:Text"/>
      </xsd:simpleType>
    </xsd:element>
    <xsd:element name="Project_x0020_Sponsor" ma:index="12" nillable="true" ma:displayName="Project Sponsor" ma:hidden="true" ma:internalName="Project_x0020_Sponsor">
      <xsd:simpleType>
        <xsd:restriction base="dms:Text"/>
      </xsd:simpleType>
    </xsd:element>
    <xsd:element name="Project_x0020_Closed_x0020_Date" ma:index="14" nillable="true" ma:displayName="Project Closed Date" ma:hidden="true" ma:internalName="Project_x0020_Closed_x0020_Dat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39898B6A27444E88BBF70ACF312C00" ma:contentTypeVersion="12" ma:contentTypeDescription="Create a new document." ma:contentTypeScope="" ma:versionID="430c8ba33da6d1030f475f793e71fc97">
  <xsd:schema xmlns:xsd="http://www.w3.org/2001/XMLSchema" xmlns:xs="http://www.w3.org/2001/XMLSchema" xmlns:p="http://schemas.microsoft.com/office/2006/metadata/properties" xmlns:ns2="902194e0-6f4a-4367-be7f-af9cc99b5939" xmlns:ns3="c1214f5e-0052-401e-bb61-1ba902d5e79c" targetNamespace="http://schemas.microsoft.com/office/2006/metadata/properties" ma:root="true" ma:fieldsID="a3805fe602a912965e00de7ea87fea39" ns2:_="" ns3:_="">
    <xsd:import namespace="902194e0-6f4a-4367-be7f-af9cc99b5939"/>
    <xsd:import namespace="c1214f5e-0052-401e-bb61-1ba902d5e7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2194e0-6f4a-4367-be7f-af9cc99b59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4fc12923-6efe-44d1-aa88-1b4819d21e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214f5e-0052-401e-bb61-1ba902d5e79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6b26587e-d55a-46c7-83f3-1d6ec7af9d9b}" ma:internalName="TaxCatchAll" ma:showField="CatchAllData" ma:web="c1214f5e-0052-401e-bb61-1ba902d5e7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214f5e-0052-401e-bb61-1ba902d5e79c" xsi:nil="true"/>
    <lcf76f155ced4ddcb4097134ff3c332f xmlns="902194e0-6f4a-4367-be7f-af9cc99b593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4F19AE5-7428-40A1-82E4-D594F731308B}"/>
</file>

<file path=customXml/itemProps2.xml><?xml version="1.0" encoding="utf-8"?>
<ds:datastoreItem xmlns:ds="http://schemas.openxmlformats.org/officeDocument/2006/customXml" ds:itemID="{BED8BFB9-7147-469E-BD47-94FEE6B44C20}"/>
</file>

<file path=customXml/itemProps3.xml><?xml version="1.0" encoding="utf-8"?>
<ds:datastoreItem xmlns:ds="http://schemas.openxmlformats.org/officeDocument/2006/customXml" ds:itemID="{FEE825C4-F9E2-4615-B25A-1FC87B07447C}"/>
</file>

<file path=customXml/itemProps4.xml><?xml version="1.0" encoding="utf-8"?>
<ds:datastoreItem xmlns:ds="http://schemas.openxmlformats.org/officeDocument/2006/customXml" ds:itemID="{957A62E4-CC28-4FF7-89F7-748021E7F272}"/>
</file>

<file path=customXml/itemProps5.xml><?xml version="1.0" encoding="utf-8"?>
<ds:datastoreItem xmlns:ds="http://schemas.openxmlformats.org/officeDocument/2006/customXml" ds:itemID="{0B4431A5-DD9B-4FC7-8147-686015614AC5}"/>
</file>

<file path=docProps/app.xml><?xml version="1.0" encoding="utf-8"?>
<Properties xmlns="http://schemas.openxmlformats.org/officeDocument/2006/extended-properties" xmlns:vt="http://schemas.openxmlformats.org/officeDocument/2006/docPropsVTypes">
  <TotalTime>3666</TotalTime>
  <Words>73</Words>
  <Application>Microsoft Office PowerPoint</Application>
  <PresentationFormat>A3 Paper (297x420 mm)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Symbol</vt:lpstr>
      <vt:lpstr>Calibri</vt:lpstr>
      <vt:lpstr>Default Design</vt:lpstr>
      <vt:lpstr>Default Design</vt:lpstr>
      <vt:lpstr>Slide 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diane.fisher-naylor</dc:creator>
  <cp:lastModifiedBy>Lindsey.Jones</cp:lastModifiedBy>
  <cp:revision>62</cp:revision>
  <cp:lastPrinted>2015-01-24T18:05:53Z</cp:lastPrinted>
  <dcterms:created xsi:type="dcterms:W3CDTF">2014-05-14T12:14:52Z</dcterms:created>
  <dcterms:modified xsi:type="dcterms:W3CDTF">2015-08-18T09:12:54Z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0x010100F739898B6A27444E88BBF70ACF312C00</vt:lpwstr>
  </property>
  <property fmtid="{D5CDD505-2E9C-101B-9397-08002B2CF9AE}" pid="3" name="RecordPoint_WorkflowType">
    <vt:lpwstr>ActiveSubmitStub</vt:lpwstr>
  </property>
  <property fmtid="{D5CDD505-2E9C-101B-9397-08002B2CF9AE}" pid="4" name="RecordPoint_ActiveItemSiteId">
    <vt:lpwstr>{43c43096-3d87-4e36-a947-b27826469505}</vt:lpwstr>
  </property>
  <property fmtid="{D5CDD505-2E9C-101B-9397-08002B2CF9AE}" pid="5" name="RecordPoint_ActiveItemListId">
    <vt:lpwstr>{9d9cad93-aedf-4691-9b21-54901dc84e6c}</vt:lpwstr>
  </property>
  <property fmtid="{D5CDD505-2E9C-101B-9397-08002B2CF9AE}" pid="6" name="RecordPoint_ActiveItemUniqueId">
    <vt:lpwstr>{129226fc-263e-4234-b0b7-f48f384b4f6e}</vt:lpwstr>
  </property>
  <property fmtid="{D5CDD505-2E9C-101B-9397-08002B2CF9AE}" pid="7" name="RecordPoint_ActiveItemWebId">
    <vt:lpwstr>{73b31333-1724-4e09-88de-0787f8084908}</vt:lpwstr>
  </property>
  <property fmtid="{D5CDD505-2E9C-101B-9397-08002B2CF9AE}" pid="8" name="RecordPoint_RecordNumberSubmitted">
    <vt:lpwstr>R0000360349</vt:lpwstr>
  </property>
  <property fmtid="{D5CDD505-2E9C-101B-9397-08002B2CF9AE}" pid="9" name="RecordPoint_SubmissionCompleted">
    <vt:lpwstr>2017-10-19T22:01:41.6337324+01:00</vt:lpwstr>
  </property>
</Properties>
</file>